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828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3925E9-628E-1722-ACBB-4D30F51D30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F158ABE-6042-51E4-1D16-F356F1DA6E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1E3A857-3902-11F6-C6CA-5ACD56FE0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85CE28D-FD05-B185-9937-B87828EA1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F52F664-6674-A5F7-81BB-2E6F447F1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63854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A2A52B-34D8-A35E-EEC0-3FA4A6DFA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42308F4-B455-DB54-9A77-C4F22D2EB1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4C8563C-E893-7DF4-79ED-4616FE507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331060E-B4B7-DEF2-DD47-B03EF5A6C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13B998E-0BF6-7920-39CC-996C6FEBD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97329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A1EDAC-8832-B20A-60F9-597891B45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E10164C-B222-0F7B-DE5D-E644DC3F96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1790C5F-5CDB-5A53-B138-E78F0CBDD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2E4F61B-10A7-2AFA-AC50-B83FB4C6B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25A7F25-2244-F72F-887E-ABA846258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95430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5C3857-6893-45F6-7659-0B52E7CD9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075B3D0-2891-41DB-1E4A-93543EFE76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E2BC151-FFED-F78E-9802-09E74AD473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7A1F18E-89DA-F997-C6FC-8895A4E35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8BCA2B4-5955-960B-C304-F482EC882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5CFC56E-04D1-7336-2674-E221590FA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99047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FCB385-DB4A-C070-7C19-86E1BD954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162D613-D0D4-80B1-47AC-DC4C43777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24E68E8-C4A5-2A07-CEF0-1BF21CE1B1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85E283BE-D58C-2022-36F6-CF94025B85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52D5A2D7-1B32-9578-DD08-CE9B90EB5F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2D3DBBFB-9CE8-60B6-D65E-7665DF9BF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3222082-B8A0-B52C-4FD4-0B5131529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5DBB09E7-45DC-6013-80C7-817987733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7141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D1DC04-D4CE-C76A-427C-903F210E8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139B6CC-704B-0725-C3E8-FE79C87C8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77120A5-718C-D678-F69A-05A72DBB4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CB3B4DF-AB79-E242-44F6-9CAD24FB6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4823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C597CB46-9BFD-F117-4332-6971ED538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4EC7336-D181-6AD6-A5A7-C7DD62C9E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30D0DDA-C975-51B9-4710-05ACD4019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65058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3C4BE5-E6C3-C2FA-2CD8-C663FEE1A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DBB8FBC-E58D-625C-A040-FF08EC3CD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F9F6DFC-5F4E-D4B5-D389-EB9CAE09C5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42BDFC9-73F9-8E4F-1862-DBD4E9E4F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97A5BC6-0D63-7961-2135-984EE16F8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98D5FA2-5735-D43F-64E2-630C68A6B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58181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53B491-17C0-B1F8-7E5A-37C8E55EB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E122894-D098-C077-DEFD-FD11E1D02D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119A8E0-13A3-A87B-C340-50B3A5E2C5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B39845E-2541-C10E-3597-905E2AC08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997FAD4-A1A9-EB8E-0A0C-A4F679035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19854A6-2423-F481-F6F6-7447B8B4D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09614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D89972-9FEE-A347-D9E6-5EAD3B45E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71200FC-C117-FB2C-EA37-B71F2FA21E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C42E6B9-75C3-8E38-B435-A5834D0B3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3FEE266-DD98-E637-3CED-165A1D2A4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10ECC31-4476-8F60-8F08-568FB3C68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38113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06D361FF-45D0-B847-EA83-7D09398A71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0CC67CD-F053-0D15-F194-D1929EECE6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FB9E332-0488-52D2-70BA-E5ABA50E4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BD8BA5E-61A8-A1B9-ADEA-420945C6A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351B539-280E-637A-D4DC-2FFCC71C8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94812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D6B19942-50FD-C7B4-0E5D-B65F9F591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E651F7C-E5F3-5B24-F7E4-294203996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820A704-8D66-7A30-8133-9938E785CB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53E609D-F8C3-EB77-6DC1-05A195F482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AF2E255-EC4F-BB28-5C3B-832BC30764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49440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68A1D0-5271-8298-5ED4-9DD941EF6D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test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D04D4C8-EC0E-1E43-604B-BB655F8577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7673621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</Words>
  <Application>Microsoft Office PowerPoint</Application>
  <PresentationFormat>Breedbeeld</PresentationFormat>
  <Paragraphs>1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Kantoorthema</vt:lpstr>
      <vt:lpstr>test</vt:lpstr>
    </vt:vector>
  </TitlesOfParts>
  <Company>Dit is het bedrijf</Company>
  <LinksUpToDate>false</LinksUpToDate>
  <SharedDoc>false</SharedDoc>
  <HyperlinkBase>Dit is de hyperlinbkbasis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</cp:coreProperties>
</file>

<file path=docProps/custom.xml><?xml version="1.0" encoding="utf-8"?>
<Properties xmlns="http://schemas.openxmlformats.org/officeDocument/2006/custom-properties" xmlns:vt="http://schemas.openxmlformats.org/officeDocument/2006/docPropsVTypes">
</Properties>
</file>